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62" r:id="rId4"/>
    <p:sldId id="259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7B959B-84CC-4635-903B-75DC120C7AE2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CB46D1-048B-441C-9363-FFC5542B1F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оведение зим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юта\OneDrive\Рабочий стол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нюта\OneDrive\Рабочий стол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юта\OneDrive\Рабочий стол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"/>
            <a:ext cx="54726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юта\OneDrive\Рабочий стол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053" y="1"/>
            <a:ext cx="56653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редняя общеобразовательная школа № 62 Безопасность зим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chool73.edu.yar.ru/bezopas/led.jpg"/>
          <p:cNvPicPr>
            <a:picLocks noChangeAspect="1" noChangeArrowheads="1"/>
          </p:cNvPicPr>
          <p:nvPr/>
        </p:nvPicPr>
        <p:blipFill>
          <a:blip r:embed="rId2" cstate="print"/>
          <a:srcRect t="4342" b="8685"/>
          <a:stretch>
            <a:fillRect/>
          </a:stretch>
        </p:blipFill>
        <p:spPr bwMode="auto">
          <a:xfrm>
            <a:off x="1949532" y="1"/>
            <a:ext cx="63668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nica.minsk-roo.gov.by/files/00365/obj/110/34063/img/45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4</cp:revision>
  <dcterms:created xsi:type="dcterms:W3CDTF">2024-01-11T09:28:51Z</dcterms:created>
  <dcterms:modified xsi:type="dcterms:W3CDTF">2024-01-11T09:58:08Z</dcterms:modified>
</cp:coreProperties>
</file>